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77321" autoAdjust="0"/>
  </p:normalViewPr>
  <p:slideViewPr>
    <p:cSldViewPr snapToGrid="0">
      <p:cViewPr>
        <p:scale>
          <a:sx n="75" d="100"/>
          <a:sy n="75" d="100"/>
        </p:scale>
        <p:origin x="1086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15.12.2019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15.12.2019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training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3000 Epochs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643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15.12.2019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7.png"/><Relationship Id="rId2" Type="http://schemas.openxmlformats.org/officeDocument/2006/relationships/video" Target="../media/media1.mp4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5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5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8.mp4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 –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some work to do…</a:t>
            </a:r>
            <a:br>
              <a:rPr lang="en-US" dirty="0"/>
            </a:br>
            <a:r>
              <a:rPr lang="en-US" dirty="0"/>
              <a:t>…but m</a:t>
            </a:r>
            <a:r>
              <a:rPr lang="de-DE" dirty="0" err="1"/>
              <a:t>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Redner in </a:t>
            </a:r>
            <a:r>
              <a:rPr lang="de-DE" dirty="0" err="1"/>
              <a:t>action</a:t>
            </a:r>
            <a:r>
              <a:rPr lang="de-DE" dirty="0"/>
              <a:t> (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SVBRDFs):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16E52AC1-F152-45B3-A580-73467262B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020" y="3163882"/>
            <a:ext cx="3780367" cy="2835275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BDD9543A-BA76-49B1-A9ED-9AB94F5BE1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712" y="3163882"/>
            <a:ext cx="3780367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images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scenes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Kuchen, schließen, Stück, Schnee enthält.&#10;&#10;Automatisch generierte Beschreibung">
            <a:extLst>
              <a:ext uri="{FF2B5EF4-FFF2-40B4-BE49-F238E27FC236}">
                <a16:creationId xmlns:a16="http://schemas.microsoft.com/office/drawing/2014/main" id="{931B1693-86D6-4C1F-B500-022FB233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2" y="3679901"/>
            <a:ext cx="1940209" cy="19402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term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  <p:pic>
        <p:nvPicPr>
          <p:cNvPr id="50" name="Grafik 49" descr="Ein Bild, das Tisch, sitzend, drinnen, Laptop enthält.&#10;&#10;Automatisch generierte Beschreibung">
            <a:extLst>
              <a:ext uri="{FF2B5EF4-FFF2-40B4-BE49-F238E27FC236}">
                <a16:creationId xmlns:a16="http://schemas.microsoft.com/office/drawing/2014/main" id="{3533A406-96A1-492A-A4A4-ACBCB4F2C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00" y="3858115"/>
            <a:ext cx="3149749" cy="157487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7848600" y="5105400"/>
            <a:ext cx="3216212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7035800" y="3680727"/>
            <a:ext cx="4029012" cy="805196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6000750" y="3676285"/>
            <a:ext cx="3123853" cy="809638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5170714" y="5105400"/>
            <a:ext cx="3953889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/>
              <a:t>Random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sample in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Breitbild</PresentationFormat>
  <Paragraphs>170</Paragraphs>
  <Slides>13</Slides>
  <Notes>8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 – Challenges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839</cp:revision>
  <dcterms:created xsi:type="dcterms:W3CDTF">2016-02-12T16:33:03Z</dcterms:created>
  <dcterms:modified xsi:type="dcterms:W3CDTF">2019-12-15T20:04:43Z</dcterms:modified>
</cp:coreProperties>
</file>